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03"/>
  </p:notesMasterIdLst>
  <p:sldIdLst>
    <p:sldId id="256" r:id="rId2"/>
    <p:sldId id="257" r:id="rId3"/>
    <p:sldId id="298" r:id="rId4"/>
    <p:sldId id="306" r:id="rId5"/>
    <p:sldId id="387" r:id="rId6"/>
    <p:sldId id="307" r:id="rId7"/>
    <p:sldId id="325" r:id="rId8"/>
    <p:sldId id="326" r:id="rId9"/>
    <p:sldId id="327" r:id="rId10"/>
    <p:sldId id="328" r:id="rId11"/>
    <p:sldId id="329" r:id="rId12"/>
    <p:sldId id="302" r:id="rId13"/>
    <p:sldId id="303" r:id="rId14"/>
    <p:sldId id="304" r:id="rId15"/>
    <p:sldId id="305" r:id="rId16"/>
    <p:sldId id="388" r:id="rId17"/>
    <p:sldId id="389" r:id="rId18"/>
    <p:sldId id="390" r:id="rId19"/>
    <p:sldId id="391" r:id="rId20"/>
    <p:sldId id="392" r:id="rId21"/>
    <p:sldId id="393" r:id="rId22"/>
    <p:sldId id="394" r:id="rId23"/>
    <p:sldId id="395" r:id="rId24"/>
    <p:sldId id="396" r:id="rId25"/>
    <p:sldId id="397" r:id="rId26"/>
    <p:sldId id="398" r:id="rId27"/>
    <p:sldId id="399" r:id="rId28"/>
    <p:sldId id="400" r:id="rId29"/>
    <p:sldId id="401" r:id="rId30"/>
    <p:sldId id="402" r:id="rId31"/>
    <p:sldId id="403" r:id="rId32"/>
    <p:sldId id="404" r:id="rId33"/>
    <p:sldId id="405" r:id="rId34"/>
    <p:sldId id="406" r:id="rId35"/>
    <p:sldId id="407" r:id="rId36"/>
    <p:sldId id="408" r:id="rId37"/>
    <p:sldId id="409" r:id="rId38"/>
    <p:sldId id="410" r:id="rId39"/>
    <p:sldId id="411" r:id="rId40"/>
    <p:sldId id="412" r:id="rId41"/>
    <p:sldId id="413" r:id="rId42"/>
    <p:sldId id="414" r:id="rId43"/>
    <p:sldId id="415" r:id="rId44"/>
    <p:sldId id="416" r:id="rId45"/>
    <p:sldId id="417" r:id="rId46"/>
    <p:sldId id="418" r:id="rId47"/>
    <p:sldId id="419" r:id="rId48"/>
    <p:sldId id="420" r:id="rId49"/>
    <p:sldId id="421" r:id="rId50"/>
    <p:sldId id="422" r:id="rId51"/>
    <p:sldId id="423" r:id="rId52"/>
    <p:sldId id="424" r:id="rId53"/>
    <p:sldId id="425" r:id="rId54"/>
    <p:sldId id="426" r:id="rId55"/>
    <p:sldId id="427" r:id="rId56"/>
    <p:sldId id="428" r:id="rId57"/>
    <p:sldId id="429" r:id="rId58"/>
    <p:sldId id="430" r:id="rId59"/>
    <p:sldId id="431" r:id="rId60"/>
    <p:sldId id="432" r:id="rId61"/>
    <p:sldId id="433" r:id="rId62"/>
    <p:sldId id="434" r:id="rId63"/>
    <p:sldId id="435" r:id="rId64"/>
    <p:sldId id="436" r:id="rId65"/>
    <p:sldId id="437" r:id="rId66"/>
    <p:sldId id="438" r:id="rId67"/>
    <p:sldId id="439" r:id="rId68"/>
    <p:sldId id="440" r:id="rId69"/>
    <p:sldId id="441" r:id="rId70"/>
    <p:sldId id="442" r:id="rId71"/>
    <p:sldId id="443" r:id="rId72"/>
    <p:sldId id="444" r:id="rId73"/>
    <p:sldId id="445" r:id="rId74"/>
    <p:sldId id="446" r:id="rId75"/>
    <p:sldId id="447" r:id="rId76"/>
    <p:sldId id="448" r:id="rId77"/>
    <p:sldId id="449" r:id="rId78"/>
    <p:sldId id="450" r:id="rId79"/>
    <p:sldId id="451" r:id="rId80"/>
    <p:sldId id="452" r:id="rId81"/>
    <p:sldId id="453" r:id="rId82"/>
    <p:sldId id="454" r:id="rId83"/>
    <p:sldId id="455" r:id="rId84"/>
    <p:sldId id="456" r:id="rId85"/>
    <p:sldId id="457" r:id="rId86"/>
    <p:sldId id="458" r:id="rId87"/>
    <p:sldId id="459" r:id="rId88"/>
    <p:sldId id="460" r:id="rId89"/>
    <p:sldId id="461" r:id="rId90"/>
    <p:sldId id="462" r:id="rId91"/>
    <p:sldId id="463" r:id="rId92"/>
    <p:sldId id="464" r:id="rId93"/>
    <p:sldId id="465" r:id="rId94"/>
    <p:sldId id="470" r:id="rId95"/>
    <p:sldId id="474" r:id="rId96"/>
    <p:sldId id="475" r:id="rId97"/>
    <p:sldId id="471" r:id="rId98"/>
    <p:sldId id="472" r:id="rId99"/>
    <p:sldId id="473" r:id="rId100"/>
    <p:sldId id="476" r:id="rId101"/>
    <p:sldId id="294" r:id="rId102"/>
  </p:sldIdLst>
  <p:sldSz cx="12192000" cy="6858000"/>
  <p:notesSz cx="6888163" cy="10020300"/>
  <p:embeddedFontLst>
    <p:embeddedFont>
      <p:font typeface="Calibri" panose="020F0502020204030204" pitchFamily="34" charset="0"/>
      <p:regular r:id="rId104"/>
      <p:bold r:id="rId105"/>
      <p:italic r:id="rId106"/>
      <p:boldItalic r:id="rId10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6" roundtripDataSignature="AMtx7minkPbuJqC0V/ghh6VdglJWmqYy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53" autoAdjust="0"/>
    <p:restoredTop sz="94660"/>
  </p:normalViewPr>
  <p:slideViewPr>
    <p:cSldViewPr snapToGrid="0">
      <p:cViewPr>
        <p:scale>
          <a:sx n="30" d="100"/>
          <a:sy n="30" d="100"/>
        </p:scale>
        <p:origin x="-1944" y="-8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font" Target="fonts/font4.fntdata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49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tableStyles" Target="tableStyle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4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font" Target="fonts/font1.fntdata"/><Relationship Id="rId146" Type="http://customschemas.google.com/relationships/presentationmetadata" Target="meta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font" Target="fonts/font2.fntdata"/><Relationship Id="rId14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200"/>
            </a:pPr>
            <a:fld id="{00000000-1234-1234-1234-123412341234}" type="slidenum">
              <a:rPr lang="pt-BR" sz="13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ts val="1200"/>
              </a:pPr>
              <a:t>‹nº›</a:t>
            </a:fld>
            <a:endParaRPr lang="pt-BR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867623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/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01585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1" name="Google Shape;371;p30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372" name="Google Shape;372;p30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10</a:t>
            </a:fld>
            <a:endParaRPr/>
          </a:p>
        </p:txBody>
      </p:sp>
      <p:sp>
        <p:nvSpPr>
          <p:cNvPr id="373" name="Google Shape;373;p30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3" name="Google Shape;453;p16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454" name="Google Shape;454;p16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101</a:t>
            </a:fld>
            <a:endParaRPr/>
          </a:p>
        </p:txBody>
      </p:sp>
      <p:sp>
        <p:nvSpPr>
          <p:cNvPr id="455" name="Google Shape;455;p16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41995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7" name="Google Shape;377;p3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378" name="Google Shape;378;p3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11</a:t>
            </a:fld>
            <a:endParaRPr/>
          </a:p>
        </p:txBody>
      </p:sp>
      <p:sp>
        <p:nvSpPr>
          <p:cNvPr id="379" name="Google Shape;379;p3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13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14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15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16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17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18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19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20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92" name="Google Shape;92;p2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</a:t>
            </a:fld>
            <a:endParaRPr/>
          </a:p>
        </p:txBody>
      </p:sp>
      <p:sp>
        <p:nvSpPr>
          <p:cNvPr id="93" name="Google Shape;93;p2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634266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21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22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23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24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25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26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27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28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29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30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35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105" name="Google Shape;105;p35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</a:t>
            </a:fld>
            <a:endParaRPr/>
          </a:p>
        </p:txBody>
      </p:sp>
      <p:sp>
        <p:nvSpPr>
          <p:cNvPr id="106" name="Google Shape;106;p35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717643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31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32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33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34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35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36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37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38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39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40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p10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0" name="Google Shape;200;p10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</a:t>
            </a:fld>
            <a:endParaRPr/>
          </a:p>
        </p:txBody>
      </p:sp>
      <p:sp>
        <p:nvSpPr>
          <p:cNvPr id="201" name="Google Shape;201;p10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41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42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43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44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45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46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47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48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49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50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p10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0" name="Google Shape;200;p10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</a:t>
            </a:fld>
            <a:endParaRPr/>
          </a:p>
        </p:txBody>
      </p:sp>
      <p:sp>
        <p:nvSpPr>
          <p:cNvPr id="201" name="Google Shape;201;p10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51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52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53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54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55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56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57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58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59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60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p1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18" name="Google Shape;218;p1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</a:t>
            </a:fld>
            <a:endParaRPr/>
          </a:p>
        </p:txBody>
      </p:sp>
      <p:sp>
        <p:nvSpPr>
          <p:cNvPr id="219" name="Google Shape;219;p1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61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62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63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64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65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66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67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68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69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70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p27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354" name="Google Shape;354;p27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</a:t>
            </a:fld>
            <a:endParaRPr/>
          </a:p>
        </p:txBody>
      </p:sp>
      <p:sp>
        <p:nvSpPr>
          <p:cNvPr id="355" name="Google Shape;355;p27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71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72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73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74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75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76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77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78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79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80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9" name="Google Shape;359;p28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360" name="Google Shape;360;p28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</a:t>
            </a:fld>
            <a:endParaRPr/>
          </a:p>
        </p:txBody>
      </p:sp>
      <p:sp>
        <p:nvSpPr>
          <p:cNvPr id="361" name="Google Shape;361;p28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81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82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83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84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85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86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87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88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89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90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5" name="Google Shape;365;p29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366" name="Google Shape;366;p29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</a:t>
            </a:fld>
            <a:endParaRPr/>
          </a:p>
        </p:txBody>
      </p:sp>
      <p:sp>
        <p:nvSpPr>
          <p:cNvPr id="367" name="Google Shape;367;p29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91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92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93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94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95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96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97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98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1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208" name="Google Shape;208;p41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99</a:t>
            </a:fld>
            <a:endParaRPr/>
          </a:p>
        </p:txBody>
      </p:sp>
      <p:sp>
        <p:nvSpPr>
          <p:cNvPr id="209" name="Google Shape;209;p41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3" name="Google Shape;333;p24:notes"/>
          <p:cNvSpPr txBox="1">
            <a:spLocks noGrp="1"/>
          </p:cNvSpPr>
          <p:nvPr>
            <p:ph type="body" idx="1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pPr marL="0" indent="0">
              <a:buClr>
                <a:schemeClr val="dk1"/>
              </a:buClr>
              <a:buSzPts val="1200"/>
            </a:pPr>
            <a:endParaRPr/>
          </a:p>
        </p:txBody>
      </p:sp>
      <p:sp>
        <p:nvSpPr>
          <p:cNvPr id="334" name="Google Shape;334;p24:notes"/>
          <p:cNvSpPr txBox="1">
            <a:spLocks noGrp="1"/>
          </p:cNvSpPr>
          <p:nvPr>
            <p:ph type="sldNum" idx="12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pt-BR"/>
              <a:pPr algn="r">
                <a:buSzPts val="1400"/>
              </a:pPr>
              <a:t>100</a:t>
            </a:fld>
            <a:endParaRPr/>
          </a:p>
        </p:txBody>
      </p:sp>
      <p:sp>
        <p:nvSpPr>
          <p:cNvPr id="335" name="Google Shape;335;p24:notes"/>
          <p:cNvSpPr txBox="1">
            <a:spLocks noGrp="1"/>
          </p:cNvSpPr>
          <p:nvPr>
            <p:ph type="dt" idx="10"/>
          </p:nvPr>
        </p:nvSpPr>
        <p:spPr>
          <a:xfrm>
            <a:off x="3901698" y="0"/>
            <a:ext cx="2984871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00" tIns="48287" rIns="96600" bIns="48287" anchor="t" anchorCtr="0">
            <a:noAutofit/>
          </a:bodyPr>
          <a:lstStyle/>
          <a:p>
            <a:r>
              <a:rPr lang="pt-BR"/>
              <a:t>07/12/2021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ítulo">
  <p:cSld name="Título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8"/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" name="Google Shape;16;p18"/>
          <p:cNvSpPr/>
          <p:nvPr/>
        </p:nvSpPr>
        <p:spPr>
          <a:xfrm>
            <a:off x="0" y="825689"/>
            <a:ext cx="12191999" cy="259421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" name="Google Shape;17;p18"/>
          <p:cNvSpPr txBox="1">
            <a:spLocks noGrp="1"/>
          </p:cNvSpPr>
          <p:nvPr>
            <p:ph type="ctrTitle"/>
          </p:nvPr>
        </p:nvSpPr>
        <p:spPr>
          <a:xfrm>
            <a:off x="1628167" y="1057522"/>
            <a:ext cx="10259191" cy="217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wentieth Century"/>
              <a:buNone/>
              <a:defRPr sz="44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subTitle" idx="1"/>
          </p:nvPr>
        </p:nvSpPr>
        <p:spPr>
          <a:xfrm>
            <a:off x="1646643" y="3751119"/>
            <a:ext cx="4985065" cy="1606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 "/>
              <a:defRPr sz="2400" b="0"/>
            </a:lvl1pPr>
            <a:lvl2pPr lvl="1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?"/>
              <a:defRPr/>
            </a:lvl2pPr>
            <a:lvl3pPr lvl="2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3pPr>
            <a:lvl4pPr lvl="3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4pPr>
            <a:lvl5pPr lvl="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5pPr>
            <a:lvl6pPr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19" name="Google Shape;19;p18"/>
          <p:cNvSpPr/>
          <p:nvPr/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0" name="Google Shape;20;p18"/>
          <p:cNvSpPr/>
          <p:nvPr/>
        </p:nvSpPr>
        <p:spPr>
          <a:xfrm rot="5400000">
            <a:off x="-2365125" y="3396997"/>
            <a:ext cx="6858002" cy="6400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1" name="Google Shape;21;p18"/>
          <p:cNvSpPr>
            <a:spLocks noGrp="1"/>
          </p:cNvSpPr>
          <p:nvPr>
            <p:ph type="pic" idx="2"/>
          </p:nvPr>
        </p:nvSpPr>
        <p:spPr>
          <a:xfrm>
            <a:off x="6859936" y="3577388"/>
            <a:ext cx="5332064" cy="3280611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18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3" name="Google Shape;23;p18"/>
          <p:cNvSpPr txBox="1"/>
          <p:nvPr/>
        </p:nvSpPr>
        <p:spPr>
          <a:xfrm>
            <a:off x="10569202" y="6501120"/>
            <a:ext cx="979879" cy="297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‹nº›</a:t>
            </a:fld>
            <a:endParaRPr sz="1000" b="0" i="0" u="none" strike="noStrike" cap="none">
              <a:solidFill>
                <a:srgbClr val="0C0C0C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6" name="Google Shape;26;p19"/>
          <p:cNvSpPr/>
          <p:nvPr/>
        </p:nvSpPr>
        <p:spPr>
          <a:xfrm>
            <a:off x="8175813" y="0"/>
            <a:ext cx="4016188" cy="59472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7" name="Google Shape;27;p19"/>
          <p:cNvSpPr/>
          <p:nvPr/>
        </p:nvSpPr>
        <p:spPr>
          <a:xfrm>
            <a:off x="1525" y="534198"/>
            <a:ext cx="12188951" cy="6400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8" name="Google Shape;28;p19"/>
          <p:cNvSpPr/>
          <p:nvPr/>
        </p:nvSpPr>
        <p:spPr>
          <a:xfrm>
            <a:off x="3049" y="1095508"/>
            <a:ext cx="8203482" cy="5016893"/>
          </a:xfrm>
          <a:prstGeom prst="rect">
            <a:avLst/>
          </a:prstGeom>
          <a:solidFill>
            <a:schemeClr val="lt1">
              <a:alpha val="74509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9" name="Google Shape;29;p19"/>
          <p:cNvSpPr txBox="1">
            <a:spLocks noGrp="1"/>
          </p:cNvSpPr>
          <p:nvPr>
            <p:ph type="title"/>
          </p:nvPr>
        </p:nvSpPr>
        <p:spPr>
          <a:xfrm>
            <a:off x="787178" y="1475399"/>
            <a:ext cx="6623040" cy="791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body" idx="1"/>
          </p:nvPr>
        </p:nvSpPr>
        <p:spPr>
          <a:xfrm>
            <a:off x="787179" y="2502047"/>
            <a:ext cx="6623039" cy="303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 "/>
              <a:defRPr sz="2000" b="0"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?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?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?"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>
            <a:spLocks noGrp="1"/>
          </p:cNvSpPr>
          <p:nvPr>
            <p:ph type="pic" idx="2"/>
          </p:nvPr>
        </p:nvSpPr>
        <p:spPr>
          <a:xfrm>
            <a:off x="8194348" y="1085431"/>
            <a:ext cx="3997652" cy="5037857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19"/>
          <p:cNvSpPr/>
          <p:nvPr/>
        </p:nvSpPr>
        <p:spPr>
          <a:xfrm>
            <a:off x="8206532" y="6167615"/>
            <a:ext cx="3982418" cy="690385"/>
          </a:xfrm>
          <a:prstGeom prst="rect">
            <a:avLst/>
          </a:prstGeom>
          <a:solidFill>
            <a:schemeClr val="lt1">
              <a:alpha val="74509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3" name="Google Shape;33;p19"/>
          <p:cNvSpPr/>
          <p:nvPr/>
        </p:nvSpPr>
        <p:spPr>
          <a:xfrm>
            <a:off x="1525" y="6240737"/>
            <a:ext cx="12188951" cy="6400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4" name="Google Shape;34;p19"/>
          <p:cNvSpPr txBox="1">
            <a:spLocks noGrp="1"/>
          </p:cNvSpPr>
          <p:nvPr>
            <p:ph type="ftr" idx="11"/>
          </p:nvPr>
        </p:nvSpPr>
        <p:spPr>
          <a:xfrm>
            <a:off x="787178" y="6309360"/>
            <a:ext cx="66230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/>
          <p:nvPr/>
        </p:nvSpPr>
        <p:spPr>
          <a:xfrm>
            <a:off x="8142523" y="0"/>
            <a:ext cx="64008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6" name="Google Shape;36;p19"/>
          <p:cNvSpPr txBox="1">
            <a:spLocks noGrp="1"/>
          </p:cNvSpPr>
          <p:nvPr>
            <p:ph type="dt" idx="10"/>
          </p:nvPr>
        </p:nvSpPr>
        <p:spPr>
          <a:xfrm>
            <a:off x="8379537" y="6309360"/>
            <a:ext cx="188559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sldNum" idx="12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8" name="Google Shape;38;p19"/>
          <p:cNvSpPr/>
          <p:nvPr/>
        </p:nvSpPr>
        <p:spPr>
          <a:xfrm>
            <a:off x="0" y="6277687"/>
            <a:ext cx="12192000" cy="59082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9" name="Google Shape;39;p19"/>
          <p:cNvSpPr/>
          <p:nvPr/>
        </p:nvSpPr>
        <p:spPr>
          <a:xfrm>
            <a:off x="1524" y="6470073"/>
            <a:ext cx="12188952" cy="6400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0" name="Google Shape;40;p19"/>
          <p:cNvSpPr txBox="1"/>
          <p:nvPr/>
        </p:nvSpPr>
        <p:spPr>
          <a:xfrm>
            <a:off x="10569202" y="6501120"/>
            <a:ext cx="979879" cy="297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‹nº›</a:t>
            </a:fld>
            <a:endParaRPr sz="1000" b="0" i="0" u="none" strike="noStrike" cap="none">
              <a:solidFill>
                <a:srgbClr val="0C0C0C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1" name="Google Shape;41;p19"/>
          <p:cNvSpPr txBox="1"/>
          <p:nvPr/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LINGUAGEMD E PROGROMAÇÃO PARA IA COM PYTHON</a:t>
            </a:r>
            <a:endParaRPr sz="1000" b="0" i="0" u="none" strike="noStrike" cap="none">
              <a:solidFill>
                <a:srgbClr val="0C0C0C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quipe">
  <p:cSld name="Equip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4" name="Google Shape;44;p20"/>
          <p:cNvSpPr/>
          <p:nvPr/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lt1">
              <a:alpha val="74509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5" name="Google Shape;45;p20"/>
          <p:cNvSpPr/>
          <p:nvPr/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1535372" y="4872251"/>
            <a:ext cx="10013709" cy="103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wentieth Century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/>
          <p:nvPr/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8" name="Google Shape;48;p20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" name="Google Shape;49;p20"/>
          <p:cNvSpPr txBox="1"/>
          <p:nvPr/>
        </p:nvSpPr>
        <p:spPr>
          <a:xfrm>
            <a:off x="10569202" y="6501120"/>
            <a:ext cx="979879" cy="297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‹nº›</a:t>
            </a:fld>
            <a:endParaRPr sz="1000" b="0" i="0" u="none" strike="noStrike" cap="none">
              <a:solidFill>
                <a:srgbClr val="0C0C0C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extLst>
    <p:ext uri="{DCECCB84-F9BA-43D5-87BE-67443E8EF086}">
      <p15:sldGuideLst xmlns=""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quipe" userDrawn="1">
  <p:cSld name="1_Equip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8" name="Google Shape;48;p20"/>
          <p:cNvSpPr txBox="1">
            <a:spLocks noGrp="1"/>
          </p:cNvSpPr>
          <p:nvPr>
            <p:ph type="ftr" idx="11"/>
          </p:nvPr>
        </p:nvSpPr>
        <p:spPr>
          <a:xfrm>
            <a:off x="4204151" y="6583680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 dirty="0"/>
          </a:p>
        </p:txBody>
      </p:sp>
      <p:sp>
        <p:nvSpPr>
          <p:cNvPr id="10" name="Google Shape;38;p19"/>
          <p:cNvSpPr/>
          <p:nvPr userDrawn="1"/>
        </p:nvSpPr>
        <p:spPr>
          <a:xfrm>
            <a:off x="0" y="6562589"/>
            <a:ext cx="12192000" cy="295411"/>
          </a:xfrm>
          <a:prstGeom prst="rect">
            <a:avLst/>
          </a:prstGeom>
          <a:solidFill>
            <a:srgbClr val="335B74">
              <a:alpha val="30196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" name="Google Shape;38;p19"/>
          <p:cNvSpPr/>
          <p:nvPr userDrawn="1"/>
        </p:nvSpPr>
        <p:spPr>
          <a:xfrm>
            <a:off x="0" y="0"/>
            <a:ext cx="12192000" cy="482600"/>
          </a:xfrm>
          <a:prstGeom prst="rect">
            <a:avLst/>
          </a:prstGeom>
          <a:solidFill>
            <a:srgbClr val="335B74">
              <a:alpha val="30196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" name="Google Shape;23;p18"/>
          <p:cNvSpPr txBox="1"/>
          <p:nvPr userDrawn="1"/>
        </p:nvSpPr>
        <p:spPr>
          <a:xfrm>
            <a:off x="11089322" y="6501120"/>
            <a:ext cx="979879" cy="297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 sz="1000" b="0" i="0" u="none" strike="noStrike" cap="none" smtClean="0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‹nº›</a:t>
            </a:fld>
            <a:r>
              <a:rPr lang="pt-BR" sz="1000" b="0" i="0" u="none" strike="noStrike" cap="none" dirty="0" smtClean="0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/’100</a:t>
            </a:r>
            <a:endParaRPr sz="1000" b="0" i="0" u="none" strike="noStrike" cap="none" dirty="0">
              <a:solidFill>
                <a:srgbClr val="0C0C0C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  <p:extLst>
      <p:ext uri="{BB962C8B-B14F-4D97-AF65-F5344CB8AC3E}">
        <p14:creationId xmlns:p14="http://schemas.microsoft.com/office/powerpoint/2010/main" val="224641138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pos="54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  <a:defRPr sz="5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Twentieth Century"/>
              <a:buChar char=" "/>
              <a:defRPr sz="22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🢝"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ftr" idx="11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sldNum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ogin/oauth/authorize?scope=public_repo,gist&amp;client_id=5036cf6d81e65aaa6340&amp;state=R1tVKfX43KpXBdnJ29fp7eBUeoHXFNxmOTNWlSh68B46MTYzOTIzMTkxNTQ5MjUzMQ" TargetMode="External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hyperlink" Target="https://colab.research.google.com/github/csmastersUH/data_analysis_with_python_2020/blob/master/basics.ipynb#scrollTo=LgWDNSKAWAv_" TargetMode="External"/><Relationship Id="rId10" Type="http://schemas.openxmlformats.org/officeDocument/2006/relationships/hyperlink" Target="https://www.python.org/" TargetMode="External"/><Relationship Id="rId4" Type="http://schemas.openxmlformats.org/officeDocument/2006/relationships/hyperlink" Target="https://classroom.google.com/u/0/c/NDM5MTQ4ODU2MzA4" TargetMode="External"/><Relationship Id="rId9" Type="http://schemas.openxmlformats.org/officeDocument/2006/relationships/image" Target="../media/image18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17751"/>
          <a:stretch/>
        </p:blipFill>
        <p:spPr>
          <a:xfrm>
            <a:off x="2659713" y="3957637"/>
            <a:ext cx="6455712" cy="228120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159655" y="1159796"/>
            <a:ext cx="10823797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LÓGICA DE PROGRAMAÇÃO PARA IA COM PYTHON</a:t>
            </a:r>
            <a:endParaRPr sz="11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800" b="0" i="0" u="none" strike="noStrike" cap="none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0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TECNOLOGIA </a:t>
            </a:r>
            <a:r>
              <a:rPr lang="pt-BR" sz="18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 INFORMAÇÃO E COMPUTAÇÃO</a:t>
            </a:r>
            <a:endParaRPr sz="11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577258" y="6238845"/>
            <a:ext cx="398859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1" i="1" u="none" strike="noStrike" cap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Hiram Amaral e Diogo Rezende</a:t>
            </a:r>
            <a:endParaRPr/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14775" y="214313"/>
            <a:ext cx="4086225" cy="46205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10107795" y="5398167"/>
            <a:ext cx="189346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AULA 01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61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2"/>
          <p:cNvSpPr txBox="1"/>
          <p:nvPr/>
        </p:nvSpPr>
        <p:spPr>
          <a:xfrm>
            <a:off x="1" y="2784144"/>
            <a:ext cx="12192000" cy="1030360"/>
          </a:xfrm>
          <a:prstGeom prst="rect">
            <a:avLst/>
          </a:prstGeom>
          <a:solidFill>
            <a:srgbClr val="BFD9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Próxima aula</a:t>
            </a:r>
            <a:endParaRPr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331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6"/>
          <p:cNvSpPr txBox="1">
            <a:spLocks noGrp="1"/>
          </p:cNvSpPr>
          <p:nvPr>
            <p:ph type="title"/>
          </p:nvPr>
        </p:nvSpPr>
        <p:spPr>
          <a:xfrm>
            <a:off x="1535372" y="4872251"/>
            <a:ext cx="10013709" cy="103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pt-BR" sz="3200" b="1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LINGUAGEM DE PROGRAMAÇÃO PARA IA COM PYTHON </a:t>
            </a:r>
            <a:endParaRPr sz="4000"/>
          </a:p>
        </p:txBody>
      </p:sp>
      <p:sp>
        <p:nvSpPr>
          <p:cNvPr id="458" name="Google Shape;458;p16"/>
          <p:cNvSpPr txBox="1"/>
          <p:nvPr/>
        </p:nvSpPr>
        <p:spPr>
          <a:xfrm>
            <a:off x="3433964" y="156219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Obrigada(o) pela Atenção !!!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16"/>
          <p:cNvSpPr txBox="1"/>
          <p:nvPr/>
        </p:nvSpPr>
        <p:spPr>
          <a:xfrm>
            <a:off x="3332798" y="671485"/>
            <a:ext cx="60960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Somos hoje o que penamos ontem, seremos amanhã,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o que pensarmos hoje! Carl Roger</a:t>
            </a:r>
            <a:endParaRPr sz="1800" b="0" i="0" u="none" strike="noStrike" cap="none">
              <a:solidFill>
                <a:schemeClr val="accent2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52" name="Grupo 51"/>
          <p:cNvGrpSpPr/>
          <p:nvPr/>
        </p:nvGrpSpPr>
        <p:grpSpPr>
          <a:xfrm>
            <a:off x="116430" y="1549429"/>
            <a:ext cx="12004226" cy="3348560"/>
            <a:chOff x="116430" y="563804"/>
            <a:chExt cx="12004226" cy="3348560"/>
          </a:xfrm>
        </p:grpSpPr>
        <p:grpSp>
          <p:nvGrpSpPr>
            <p:cNvPr id="53" name="Grupo 52"/>
            <p:cNvGrpSpPr/>
            <p:nvPr/>
          </p:nvGrpSpPr>
          <p:grpSpPr>
            <a:xfrm>
              <a:off x="116430" y="577516"/>
              <a:ext cx="12004226" cy="3334848"/>
              <a:chOff x="116430" y="577516"/>
              <a:chExt cx="12004226" cy="3334848"/>
            </a:xfrm>
          </p:grpSpPr>
          <p:grpSp>
            <p:nvGrpSpPr>
              <p:cNvPr id="56" name="Google Shape;110;p35"/>
              <p:cNvGrpSpPr/>
              <p:nvPr/>
            </p:nvGrpSpPr>
            <p:grpSpPr>
              <a:xfrm>
                <a:off x="116430" y="577516"/>
                <a:ext cx="7391571" cy="3334848"/>
                <a:chOff x="2373855" y="577516"/>
                <a:chExt cx="7391571" cy="3334848"/>
              </a:xfrm>
            </p:grpSpPr>
            <p:grpSp>
              <p:nvGrpSpPr>
                <p:cNvPr id="59" name="Google Shape;111;p35"/>
                <p:cNvGrpSpPr/>
                <p:nvPr/>
              </p:nvGrpSpPr>
              <p:grpSpPr>
                <a:xfrm>
                  <a:off x="2373855" y="2928550"/>
                  <a:ext cx="7391571" cy="983814"/>
                  <a:chOff x="271492" y="2700496"/>
                  <a:chExt cx="7250496" cy="983814"/>
                </a:xfrm>
              </p:grpSpPr>
              <p:sp>
                <p:nvSpPr>
                  <p:cNvPr id="63" name="Google Shape;112;p35"/>
                  <p:cNvSpPr/>
                  <p:nvPr/>
                </p:nvSpPr>
                <p:spPr>
                  <a:xfrm>
                    <a:off x="271492" y="273612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1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" name="Google Shape;113;p35"/>
                  <p:cNvSpPr txBox="1"/>
                  <p:nvPr/>
                </p:nvSpPr>
                <p:spPr>
                  <a:xfrm>
                    <a:off x="271492" y="271237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t" anchorCtr="0">
                    <a:noAutofit/>
                  </a:bodyPr>
                  <a:lstStyle/>
                  <a:p>
                    <a:pPr lvl="0" algn="ctr">
                      <a:buClr>
                        <a:schemeClr val="dk1"/>
                      </a:buClr>
                      <a:buSzPts val="1800"/>
                    </a:pPr>
                    <a:r>
                      <a:rPr lang="pt-BR" sz="1800" b="1" dirty="0" err="1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Dhenifer</a:t>
                    </a:r>
                    <a:r>
                      <a:rPr lang="pt-BR" sz="1800" b="1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 Araújo </a:t>
                    </a:r>
                    <a:r>
                      <a:rPr lang="pt-BR" sz="1600" b="1" i="0" u="none" strike="noStrike" cap="none" dirty="0" smtClean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Coordenadora, </a:t>
                    </a:r>
                    <a:r>
                      <a:rPr lang="pt-BR" sz="1600" b="1" i="0" u="none" strike="noStrike" cap="none" dirty="0" err="1" smtClean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MsC</a:t>
                    </a:r>
                    <a:endParaRPr sz="1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" name="Google Shape;114;p35"/>
                  <p:cNvSpPr/>
                  <p:nvPr/>
                </p:nvSpPr>
                <p:spPr>
                  <a:xfrm>
                    <a:off x="2814576" y="273612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1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6" name="Google Shape;115;p35"/>
                  <p:cNvSpPr txBox="1"/>
                  <p:nvPr/>
                </p:nvSpPr>
                <p:spPr>
                  <a:xfrm>
                    <a:off x="2814576" y="271237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800"/>
                      <a:buFont typeface="Calibri"/>
                      <a:buNone/>
                    </a:pPr>
                    <a:r>
                      <a:rPr lang="pt-BR" sz="18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Hiram Amaral</a:t>
                    </a:r>
                    <a:r>
                      <a:rPr lang="pt-BR" sz="16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/>
                    </a:r>
                    <a:br>
                      <a:rPr lang="pt-BR" sz="16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</a:br>
                    <a:r>
                      <a:rPr lang="pt-BR" sz="16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Instrutor, </a:t>
                    </a:r>
                    <a:r>
                      <a:rPr lang="pt-BR" sz="1600" b="1" i="0" u="none" strike="noStrike" cap="none" dirty="0" err="1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MsC</a:t>
                    </a:r>
                    <a:endParaRPr sz="1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7" name="Google Shape;116;p35"/>
                  <p:cNvSpPr/>
                  <p:nvPr/>
                </p:nvSpPr>
                <p:spPr>
                  <a:xfrm>
                    <a:off x="2814576" y="3148928"/>
                    <a:ext cx="2164327" cy="53538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1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8" name="Google Shape;117;p35"/>
                  <p:cNvSpPr/>
                  <p:nvPr/>
                </p:nvSpPr>
                <p:spPr>
                  <a:xfrm>
                    <a:off x="5357661" y="273612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1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9" name="Google Shape;118;p35"/>
                  <p:cNvSpPr txBox="1"/>
                  <p:nvPr/>
                </p:nvSpPr>
                <p:spPr>
                  <a:xfrm>
                    <a:off x="5357661" y="2700496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800"/>
                      <a:buFont typeface="Calibri"/>
                      <a:buNone/>
                    </a:pPr>
                    <a:r>
                      <a:rPr lang="pt-BR" sz="18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Diogo Rezende</a:t>
                    </a:r>
                    <a:r>
                      <a:rPr lang="pt-BR" sz="16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/>
                    </a:r>
                    <a:br>
                      <a:rPr lang="pt-BR" sz="16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</a:br>
                    <a:r>
                      <a:rPr lang="pt-BR" sz="16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Instrutor, Dr.</a:t>
                    </a:r>
                    <a:endParaRPr sz="1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pic>
              <p:nvPicPr>
                <p:cNvPr id="60" name="Google Shape;119;p35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7527122" y="577516"/>
                  <a:ext cx="2238304" cy="233627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61" name="Google Shape;120;p35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5095689" y="577516"/>
                  <a:ext cx="2030132" cy="235192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62" name="Google Shape;121;p35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l="33781" t="14485" r="29686" b="14837"/>
                <a:stretch/>
              </p:blipFill>
              <p:spPr>
                <a:xfrm>
                  <a:off x="2426574" y="577516"/>
                  <a:ext cx="2113020" cy="235196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57" name="Google Shape;115;p35"/>
              <p:cNvSpPr txBox="1"/>
              <p:nvPr/>
            </p:nvSpPr>
            <p:spPr>
              <a:xfrm>
                <a:off x="7639888" y="2923687"/>
                <a:ext cx="2206439" cy="4321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pt-BR" sz="1800" b="1" i="0" u="none" strike="noStrike" cap="none" dirty="0" err="1" smtClean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Jhonatas</a:t>
                </a:r>
                <a:endParaRPr lang="pt-BR" sz="1800" b="1" i="0" u="none" strike="noStrike" cap="none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pt-BR" sz="1600" b="1" i="0" u="none" strike="noStrike" cap="none" dirty="0" smtClean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Monitor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115;p35"/>
              <p:cNvSpPr txBox="1"/>
              <p:nvPr/>
            </p:nvSpPr>
            <p:spPr>
              <a:xfrm>
                <a:off x="9914217" y="2934592"/>
                <a:ext cx="2206439" cy="4321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pt-BR" sz="1800" b="1" dirty="0" smtClean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Nathalia</a:t>
                </a:r>
                <a:endParaRPr lang="pt-BR" sz="1800" b="1" i="0" u="none" strike="noStrike" cap="none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pt-BR" sz="1600" b="1" i="0" u="none" strike="noStrike" cap="none" dirty="0" smtClean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Monitora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54" name="Imagem 5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3436" y="563804"/>
              <a:ext cx="2088000" cy="2349992"/>
            </a:xfrm>
            <a:prstGeom prst="rect">
              <a:avLst/>
            </a:prstGeom>
          </p:spPr>
        </p:pic>
        <p:pic>
          <p:nvPicPr>
            <p:cNvPr id="55" name="Imagem 5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19824" y="597820"/>
              <a:ext cx="2126503" cy="231597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11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184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118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030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254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787178" y="1475399"/>
            <a:ext cx="6623040" cy="791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000"/>
              <a:buFont typeface="Calibri"/>
              <a:buNone/>
            </a:pPr>
            <a:r>
              <a:rPr lang="pt-BR" sz="4000" b="1" dirty="0">
                <a:latin typeface="Calibri"/>
                <a:ea typeface="Calibri"/>
                <a:cs typeface="Calibri"/>
                <a:sym typeface="Calibri"/>
              </a:rPr>
              <a:t>SUMÁRIO DA APRESENTAÇÃO</a:t>
            </a:r>
            <a:endParaRPr dirty="0"/>
          </a:p>
        </p:txBody>
      </p:sp>
      <p:sp>
        <p:nvSpPr>
          <p:cNvPr id="96" name="Google Shape;96;p2"/>
          <p:cNvSpPr txBox="1">
            <a:spLocks noGrp="1"/>
          </p:cNvSpPr>
          <p:nvPr>
            <p:ph type="dt" idx="10"/>
          </p:nvPr>
        </p:nvSpPr>
        <p:spPr>
          <a:xfrm>
            <a:off x="8379537" y="6309360"/>
            <a:ext cx="188559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06/12/2021</a:t>
            </a:r>
            <a:endParaRPr/>
          </a:p>
        </p:txBody>
      </p:sp>
      <p:sp>
        <p:nvSpPr>
          <p:cNvPr id="98" name="Google Shape;98;p2"/>
          <p:cNvSpPr>
            <a:spLocks noGrp="1"/>
          </p:cNvSpPr>
          <p:nvPr>
            <p:ph type="pic" idx="2"/>
          </p:nvPr>
        </p:nvSpPr>
        <p:spPr>
          <a:xfrm>
            <a:off x="8194348" y="1085431"/>
            <a:ext cx="3997652" cy="5037857"/>
          </a:xfrm>
          <a:prstGeom prst="rect">
            <a:avLst/>
          </a:prstGeom>
          <a:noFill/>
          <a:ln>
            <a:noFill/>
          </a:ln>
        </p:spPr>
      </p:sp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 b="17751"/>
          <a:stretch/>
        </p:blipFill>
        <p:spPr>
          <a:xfrm>
            <a:off x="8194347" y="565992"/>
            <a:ext cx="3997652" cy="1873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"/>
          <p:cNvPicPr preferRelativeResize="0"/>
          <p:nvPr/>
        </p:nvPicPr>
        <p:blipFill rotWithShape="1">
          <a:blip r:embed="rId3">
            <a:alphaModFix/>
          </a:blip>
          <a:srcRect b="17751"/>
          <a:stretch/>
        </p:blipFill>
        <p:spPr>
          <a:xfrm>
            <a:off x="8194347" y="2475016"/>
            <a:ext cx="3997652" cy="1873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"/>
          <p:cNvPicPr preferRelativeResize="0"/>
          <p:nvPr/>
        </p:nvPicPr>
        <p:blipFill rotWithShape="1">
          <a:blip r:embed="rId3">
            <a:alphaModFix/>
          </a:blip>
          <a:srcRect b="17751"/>
          <a:stretch/>
        </p:blipFill>
        <p:spPr>
          <a:xfrm>
            <a:off x="8194348" y="4383235"/>
            <a:ext cx="3997652" cy="187385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ço Reservado para Texto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5"/>
          <p:cNvSpPr txBox="1">
            <a:spLocks noGrp="1"/>
          </p:cNvSpPr>
          <p:nvPr>
            <p:ph type="title"/>
          </p:nvPr>
        </p:nvSpPr>
        <p:spPr>
          <a:xfrm>
            <a:off x="1089145" y="4872251"/>
            <a:ext cx="10013709" cy="642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pt-BR" sz="4400" b="1">
                <a:latin typeface="Calibri"/>
                <a:ea typeface="Calibri"/>
                <a:cs typeface="Calibri"/>
                <a:sym typeface="Calibri"/>
              </a:rPr>
              <a:t>1. APRESENTAÇÃO DOS INSTRUTORES</a:t>
            </a:r>
            <a:endParaRPr sz="44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35"/>
          <p:cNvSpPr txBox="1"/>
          <p:nvPr/>
        </p:nvSpPr>
        <p:spPr>
          <a:xfrm>
            <a:off x="1089145" y="5391602"/>
            <a:ext cx="1104679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pt-BR" sz="4000" b="1" i="0" u="none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LÓGICA DE PROGRAMAÇÃO 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116430" y="563804"/>
            <a:ext cx="12004226" cy="3348560"/>
            <a:chOff x="116430" y="563804"/>
            <a:chExt cx="12004226" cy="3348560"/>
          </a:xfrm>
        </p:grpSpPr>
        <p:grpSp>
          <p:nvGrpSpPr>
            <p:cNvPr id="3" name="Grupo 2"/>
            <p:cNvGrpSpPr/>
            <p:nvPr/>
          </p:nvGrpSpPr>
          <p:grpSpPr>
            <a:xfrm>
              <a:off x="116430" y="577516"/>
              <a:ext cx="12004226" cy="3334848"/>
              <a:chOff x="116430" y="577516"/>
              <a:chExt cx="12004226" cy="3334848"/>
            </a:xfrm>
          </p:grpSpPr>
          <p:grpSp>
            <p:nvGrpSpPr>
              <p:cNvPr id="110" name="Google Shape;110;p35"/>
              <p:cNvGrpSpPr/>
              <p:nvPr/>
            </p:nvGrpSpPr>
            <p:grpSpPr>
              <a:xfrm>
                <a:off x="116430" y="577516"/>
                <a:ext cx="7391571" cy="3334848"/>
                <a:chOff x="2373855" y="577516"/>
                <a:chExt cx="7391571" cy="3334848"/>
              </a:xfrm>
            </p:grpSpPr>
            <p:grpSp>
              <p:nvGrpSpPr>
                <p:cNvPr id="111" name="Google Shape;111;p35"/>
                <p:cNvGrpSpPr/>
                <p:nvPr/>
              </p:nvGrpSpPr>
              <p:grpSpPr>
                <a:xfrm>
                  <a:off x="2373855" y="2964175"/>
                  <a:ext cx="7391571" cy="948189"/>
                  <a:chOff x="271492" y="2736121"/>
                  <a:chExt cx="7250496" cy="948189"/>
                </a:xfrm>
              </p:grpSpPr>
              <p:sp>
                <p:nvSpPr>
                  <p:cNvPr id="112" name="Google Shape;112;p35"/>
                  <p:cNvSpPr/>
                  <p:nvPr/>
                </p:nvSpPr>
                <p:spPr>
                  <a:xfrm>
                    <a:off x="271492" y="273612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1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" name="Google Shape;113;p35"/>
                  <p:cNvSpPr txBox="1"/>
                  <p:nvPr/>
                </p:nvSpPr>
                <p:spPr>
                  <a:xfrm>
                    <a:off x="271492" y="273612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t" anchorCtr="0">
                    <a:noAutofit/>
                  </a:bodyPr>
                  <a:lstStyle/>
                  <a:p>
                    <a:pPr lvl="0" algn="ctr">
                      <a:buClr>
                        <a:schemeClr val="dk1"/>
                      </a:buClr>
                      <a:buSzPts val="1800"/>
                    </a:pPr>
                    <a:r>
                      <a:rPr lang="pt-BR" sz="1800" b="1" dirty="0" err="1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Dhenifer</a:t>
                    </a:r>
                    <a:r>
                      <a:rPr lang="pt-BR" sz="1800" b="1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 Araújo </a:t>
                    </a:r>
                    <a:r>
                      <a:rPr lang="pt-BR" sz="1600" b="1" i="0" u="none" strike="noStrike" cap="none" dirty="0" smtClean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Coordenadora, </a:t>
                    </a:r>
                    <a:r>
                      <a:rPr lang="pt-BR" sz="1600" b="1" i="0" u="none" strike="noStrike" cap="none" dirty="0" err="1" smtClean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MsC</a:t>
                    </a:r>
                    <a:endParaRPr sz="1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" name="Google Shape;114;p35"/>
                  <p:cNvSpPr/>
                  <p:nvPr/>
                </p:nvSpPr>
                <p:spPr>
                  <a:xfrm>
                    <a:off x="2814576" y="273612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1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" name="Google Shape;115;p35"/>
                  <p:cNvSpPr txBox="1"/>
                  <p:nvPr/>
                </p:nvSpPr>
                <p:spPr>
                  <a:xfrm>
                    <a:off x="2814576" y="273612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800"/>
                      <a:buFont typeface="Calibri"/>
                      <a:buNone/>
                    </a:pPr>
                    <a:r>
                      <a:rPr lang="pt-BR" sz="18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Hiram Amaral</a:t>
                    </a:r>
                    <a:r>
                      <a:rPr lang="pt-BR" sz="16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/>
                    </a:r>
                    <a:br>
                      <a:rPr lang="pt-BR" sz="16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</a:br>
                    <a:r>
                      <a:rPr lang="pt-BR" sz="1600" b="1" i="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Instrutor, </a:t>
                    </a:r>
                    <a:r>
                      <a:rPr lang="pt-BR" sz="1600" b="1" i="0" u="none" strike="noStrike" cap="none" dirty="0" err="1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MsC</a:t>
                    </a:r>
                    <a:endParaRPr sz="1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" name="Google Shape;116;p35"/>
                  <p:cNvSpPr/>
                  <p:nvPr/>
                </p:nvSpPr>
                <p:spPr>
                  <a:xfrm>
                    <a:off x="2814576" y="3148928"/>
                    <a:ext cx="2164327" cy="53538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1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" name="Google Shape;117;p35"/>
                  <p:cNvSpPr/>
                  <p:nvPr/>
                </p:nvSpPr>
                <p:spPr>
                  <a:xfrm>
                    <a:off x="5357661" y="273612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1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" name="Google Shape;118;p35"/>
                  <p:cNvSpPr txBox="1"/>
                  <p:nvPr/>
                </p:nvSpPr>
                <p:spPr>
                  <a:xfrm>
                    <a:off x="5357661" y="2736121"/>
                    <a:ext cx="2164327" cy="43216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800"/>
                      <a:buFont typeface="Calibri"/>
                      <a:buNone/>
                    </a:pPr>
                    <a:r>
                      <a:rPr lang="pt-BR" sz="1800" b="1" i="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Diogo Rezende</a:t>
                    </a:r>
                    <a:r>
                      <a:rPr lang="pt-BR" sz="1600" b="1" i="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/>
                    </a:r>
                    <a:br>
                      <a:rPr lang="pt-BR" sz="1600" b="1" i="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</a:br>
                    <a:r>
                      <a:rPr lang="pt-BR" sz="1600" b="1" i="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Instrutor, Dr.</a:t>
                    </a:r>
                    <a:endParaRPr sz="1400" b="1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pic>
              <p:nvPicPr>
                <p:cNvPr id="119" name="Google Shape;119;p35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7527122" y="577516"/>
                  <a:ext cx="2238304" cy="233627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20" name="Google Shape;120;p35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5095689" y="577516"/>
                  <a:ext cx="2030132" cy="235192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21" name="Google Shape;121;p35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l="33781" t="14485" r="29686" b="14837"/>
                <a:stretch/>
              </p:blipFill>
              <p:spPr>
                <a:xfrm>
                  <a:off x="2426574" y="577516"/>
                  <a:ext cx="2113020" cy="235196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19" name="Google Shape;115;p35"/>
              <p:cNvSpPr txBox="1"/>
              <p:nvPr/>
            </p:nvSpPr>
            <p:spPr>
              <a:xfrm>
                <a:off x="7639888" y="3078062"/>
                <a:ext cx="2206439" cy="4321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pt-BR" sz="1800" b="1" i="0" u="none" strike="noStrike" cap="none" dirty="0" err="1" smtClean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Jhonatas</a:t>
                </a:r>
                <a:endParaRPr lang="pt-BR" sz="1800" b="1" i="0" u="none" strike="noStrike" cap="none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pt-BR" sz="1600" b="1" i="0" u="none" strike="noStrike" cap="none" dirty="0" smtClean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Monitor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115;p35"/>
              <p:cNvSpPr txBox="1"/>
              <p:nvPr/>
            </p:nvSpPr>
            <p:spPr>
              <a:xfrm>
                <a:off x="9914217" y="3124592"/>
                <a:ext cx="2206439" cy="4321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pt-BR" sz="1800" b="1" dirty="0" smtClean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Nathalia</a:t>
                </a:r>
                <a:endParaRPr lang="pt-BR" sz="1800" b="1" i="0" u="none" strike="noStrike" cap="none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pt-BR" sz="1600" b="1" i="0" u="none" strike="noStrike" cap="none" dirty="0" smtClean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Monitora</a:t>
                </a:r>
                <a:endParaRPr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3436" y="563804"/>
              <a:ext cx="2088000" cy="2349992"/>
            </a:xfrm>
            <a:prstGeom prst="rect">
              <a:avLst/>
            </a:prstGeom>
          </p:spPr>
        </p:pic>
        <p:pic>
          <p:nvPicPr>
            <p:cNvPr id="22" name="Imagem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19824" y="597820"/>
              <a:ext cx="2126503" cy="23159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527570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6"/>
          <p:cNvSpPr txBox="1">
            <a:spLocks noGrp="1"/>
          </p:cNvSpPr>
          <p:nvPr>
            <p:ph type="title"/>
          </p:nvPr>
        </p:nvSpPr>
        <p:spPr>
          <a:xfrm>
            <a:off x="1089145" y="4872251"/>
            <a:ext cx="11046791" cy="642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pt-BR" sz="3600" b="1">
                <a:latin typeface="Calibri"/>
                <a:ea typeface="Calibri"/>
                <a:cs typeface="Calibri"/>
                <a:sym typeface="Calibri"/>
              </a:rPr>
              <a:t>5. APRESENTAÇÃO DA ESTRATÉGIA DE </a:t>
            </a:r>
            <a:br>
              <a:rPr lang="pt-BR" sz="3600" b="1">
                <a:latin typeface="Calibri"/>
                <a:ea typeface="Calibri"/>
                <a:cs typeface="Calibri"/>
                <a:sym typeface="Calibri"/>
              </a:rPr>
            </a:br>
            <a:r>
              <a:rPr lang="pt-BR" sz="3600" b="1">
                <a:latin typeface="Calibri"/>
                <a:ea typeface="Calibri"/>
                <a:cs typeface="Calibri"/>
                <a:sym typeface="Calibri"/>
              </a:rPr>
              <a:t>ENSINO-APRENDIZAGEM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6"/>
          <p:cNvSpPr txBox="1"/>
          <p:nvPr/>
        </p:nvSpPr>
        <p:spPr>
          <a:xfrm>
            <a:off x="1089145" y="5391602"/>
            <a:ext cx="1104679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pt-BR" sz="4000" b="1" i="0" u="none" strike="noStrike" cap="none" dirty="0" smtClean="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VISÃO GERAL</a:t>
            </a:r>
            <a:endParaRPr sz="40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250" y="256241"/>
            <a:ext cx="9010650" cy="4288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449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6"/>
          <p:cNvSpPr txBox="1">
            <a:spLocks noGrp="1"/>
          </p:cNvSpPr>
          <p:nvPr>
            <p:ph type="title"/>
          </p:nvPr>
        </p:nvSpPr>
        <p:spPr>
          <a:xfrm>
            <a:off x="1089145" y="4872251"/>
            <a:ext cx="11046791" cy="642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pt-BR" sz="3600" b="1">
                <a:latin typeface="Calibri"/>
                <a:ea typeface="Calibri"/>
                <a:cs typeface="Calibri"/>
                <a:sym typeface="Calibri"/>
              </a:rPr>
              <a:t>5. APRESENTAÇÃO DA ESTRATÉGIA DE </a:t>
            </a:r>
            <a:br>
              <a:rPr lang="pt-BR" sz="3600" b="1">
                <a:latin typeface="Calibri"/>
                <a:ea typeface="Calibri"/>
                <a:cs typeface="Calibri"/>
                <a:sym typeface="Calibri"/>
              </a:rPr>
            </a:br>
            <a:r>
              <a:rPr lang="pt-BR" sz="3600" b="1">
                <a:latin typeface="Calibri"/>
                <a:ea typeface="Calibri"/>
                <a:cs typeface="Calibri"/>
                <a:sym typeface="Calibri"/>
              </a:rPr>
              <a:t>ENSINO-APRENDIZAGEM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6"/>
          <p:cNvSpPr txBox="1"/>
          <p:nvPr/>
        </p:nvSpPr>
        <p:spPr>
          <a:xfrm>
            <a:off x="1089145" y="5391602"/>
            <a:ext cx="1104679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pt-BR" sz="4000" b="1" i="0" u="none" strike="noStrike" cap="none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LÓGICA DE PROGRAMAÇÃO 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5" name="Google Shape;205;p16"/>
          <p:cNvGrpSpPr/>
          <p:nvPr/>
        </p:nvGrpSpPr>
        <p:grpSpPr>
          <a:xfrm>
            <a:off x="545431" y="308256"/>
            <a:ext cx="2342147" cy="4304320"/>
            <a:chOff x="2149641" y="962526"/>
            <a:chExt cx="2342147" cy="4304320"/>
          </a:xfrm>
        </p:grpSpPr>
        <p:pic>
          <p:nvPicPr>
            <p:cNvPr id="206" name="Google Shape;206;p16"/>
            <p:cNvPicPr preferRelativeResize="0"/>
            <p:nvPr/>
          </p:nvPicPr>
          <p:blipFill rotWithShape="1">
            <a:blip r:embed="rId3">
              <a:alphaModFix/>
            </a:blip>
            <a:srcRect l="65921" t="30501" r="14869" b="24998"/>
            <a:stretch/>
          </p:blipFill>
          <p:spPr>
            <a:xfrm>
              <a:off x="2149641" y="962526"/>
              <a:ext cx="2342147" cy="1528536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07" name="Google Shape;207;p16"/>
            <p:cNvPicPr preferRelativeResize="0"/>
            <p:nvPr/>
          </p:nvPicPr>
          <p:blipFill rotWithShape="1">
            <a:blip r:embed="rId4">
              <a:alphaModFix/>
            </a:blip>
            <a:srcRect l="64866" t="27231" r="14474" b="24997"/>
            <a:stretch/>
          </p:blipFill>
          <p:spPr>
            <a:xfrm>
              <a:off x="2149641" y="2491063"/>
              <a:ext cx="2342147" cy="1525868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08" name="Google Shape;208;p16"/>
            <p:cNvPicPr preferRelativeResize="0"/>
            <p:nvPr/>
          </p:nvPicPr>
          <p:blipFill rotWithShape="1">
            <a:blip r:embed="rId5">
              <a:alphaModFix/>
            </a:blip>
            <a:srcRect l="64605" t="43524" r="14472" b="12054"/>
            <a:stretch/>
          </p:blipFill>
          <p:spPr>
            <a:xfrm>
              <a:off x="2149641" y="3865733"/>
              <a:ext cx="2342147" cy="1401113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09" name="Google Shape;209;p16"/>
          <p:cNvGrpSpPr/>
          <p:nvPr/>
        </p:nvGrpSpPr>
        <p:grpSpPr>
          <a:xfrm>
            <a:off x="4090738" y="1226096"/>
            <a:ext cx="2342148" cy="2823217"/>
            <a:chOff x="3208421" y="-370615"/>
            <a:chExt cx="3096126" cy="3905610"/>
          </a:xfrm>
        </p:grpSpPr>
        <p:pic>
          <p:nvPicPr>
            <p:cNvPr id="210" name="Google Shape;210;p16"/>
            <p:cNvPicPr preferRelativeResize="0"/>
            <p:nvPr/>
          </p:nvPicPr>
          <p:blipFill rotWithShape="1">
            <a:blip r:embed="rId6">
              <a:alphaModFix/>
            </a:blip>
            <a:srcRect l="12630" t="32199" r="61973" b="7980"/>
            <a:stretch/>
          </p:blipFill>
          <p:spPr>
            <a:xfrm>
              <a:off x="3208421" y="1480290"/>
              <a:ext cx="3096126" cy="2054705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11" name="Google Shape;211;p16"/>
            <p:cNvPicPr preferRelativeResize="0"/>
            <p:nvPr/>
          </p:nvPicPr>
          <p:blipFill rotWithShape="1">
            <a:blip r:embed="rId7">
              <a:alphaModFix/>
            </a:blip>
            <a:srcRect l="12630" t="27610" r="61973" b="14620"/>
            <a:stretch/>
          </p:blipFill>
          <p:spPr>
            <a:xfrm>
              <a:off x="3208421" y="-370615"/>
              <a:ext cx="3096126" cy="1984254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12" name="Google Shape;212;p16"/>
          <p:cNvSpPr/>
          <p:nvPr/>
        </p:nvSpPr>
        <p:spPr>
          <a:xfrm>
            <a:off x="2947101" y="2418122"/>
            <a:ext cx="978408" cy="48463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47EA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6"/>
          <p:cNvSpPr/>
          <p:nvPr/>
        </p:nvSpPr>
        <p:spPr>
          <a:xfrm>
            <a:off x="6492409" y="2321729"/>
            <a:ext cx="978408" cy="48463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47EA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1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530340" y="1586493"/>
            <a:ext cx="4345831" cy="217985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99999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"/>
          <p:cNvSpPr txBox="1">
            <a:spLocks noGrp="1"/>
          </p:cNvSpPr>
          <p:nvPr>
            <p:ph type="title"/>
          </p:nvPr>
        </p:nvSpPr>
        <p:spPr>
          <a:xfrm>
            <a:off x="996287" y="4872251"/>
            <a:ext cx="11195713" cy="103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Montagem do ambiente de desenvolvimento e estudos</a:t>
            </a:r>
            <a:endParaRPr/>
          </a:p>
        </p:txBody>
      </p:sp>
      <p:grpSp>
        <p:nvGrpSpPr>
          <p:cNvPr id="222" name="Google Shape;222;p17"/>
          <p:cNvGrpSpPr/>
          <p:nvPr/>
        </p:nvGrpSpPr>
        <p:grpSpPr>
          <a:xfrm>
            <a:off x="526093" y="454764"/>
            <a:ext cx="10931042" cy="4214785"/>
            <a:chOff x="321141" y="576046"/>
            <a:chExt cx="10931042" cy="4214785"/>
          </a:xfrm>
        </p:grpSpPr>
        <p:grpSp>
          <p:nvGrpSpPr>
            <p:cNvPr id="223" name="Google Shape;223;p17"/>
            <p:cNvGrpSpPr/>
            <p:nvPr/>
          </p:nvGrpSpPr>
          <p:grpSpPr>
            <a:xfrm>
              <a:off x="321141" y="576046"/>
              <a:ext cx="3094328" cy="2355443"/>
              <a:chOff x="229172" y="224589"/>
              <a:chExt cx="3094328" cy="2355443"/>
            </a:xfrm>
          </p:grpSpPr>
          <p:pic>
            <p:nvPicPr>
              <p:cNvPr id="224" name="Google Shape;224;p17"/>
              <p:cNvPicPr preferRelativeResize="0"/>
              <p:nvPr/>
            </p:nvPicPr>
            <p:blipFill rotWithShape="1">
              <a:blip r:embed="rId3">
                <a:alphaModFix/>
              </a:blip>
              <a:srcRect l="4606" t="4422" r="12895" b="8752"/>
              <a:stretch/>
            </p:blipFill>
            <p:spPr>
              <a:xfrm>
                <a:off x="229172" y="224589"/>
                <a:ext cx="3094328" cy="1641558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225" name="Google Shape;225;p17"/>
              <p:cNvSpPr txBox="1"/>
              <p:nvPr/>
            </p:nvSpPr>
            <p:spPr>
              <a:xfrm>
                <a:off x="321141" y="1841368"/>
                <a:ext cx="2910390" cy="7386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400" b="0" i="0" u="sng" strike="noStrike" cap="none">
                    <a:solidFill>
                      <a:schemeClr val="hlink"/>
                    </a:solidFill>
                    <a:latin typeface="Arial"/>
                    <a:ea typeface="Arial"/>
                    <a:cs typeface="Arial"/>
                    <a:sym typeface="Arial"/>
                    <a:hlinkClick r:id="rId4"/>
                  </a:rPr>
                  <a:t>https://classroom.google.com/u/0/c/NDM5MTQ4ODU2MzA4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6" name="Google Shape;226;p17"/>
            <p:cNvGrpSpPr/>
            <p:nvPr/>
          </p:nvGrpSpPr>
          <p:grpSpPr>
            <a:xfrm>
              <a:off x="5069916" y="590426"/>
              <a:ext cx="2393947" cy="1829070"/>
              <a:chOff x="9123810" y="2969266"/>
              <a:chExt cx="2807126" cy="1829070"/>
            </a:xfrm>
          </p:grpSpPr>
          <p:sp>
            <p:nvSpPr>
              <p:cNvPr id="227" name="Google Shape;227;p17"/>
              <p:cNvSpPr txBox="1"/>
              <p:nvPr/>
            </p:nvSpPr>
            <p:spPr>
              <a:xfrm>
                <a:off x="9123811" y="4275116"/>
                <a:ext cx="280712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400" b="0" i="0" u="sng" strike="noStrike" cap="none">
                    <a:solidFill>
                      <a:schemeClr val="hlink"/>
                    </a:solidFill>
                    <a:latin typeface="Arial"/>
                    <a:ea typeface="Arial"/>
                    <a:cs typeface="Arial"/>
                    <a:sym typeface="Arial"/>
                    <a:hlinkClick r:id="rId5"/>
                  </a:rPr>
                  <a:t>basics.ipynb - Colaboratory (google.com)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28" name="Google Shape;228;p17"/>
              <p:cNvPicPr preferRelativeResize="0"/>
              <p:nvPr/>
            </p:nvPicPr>
            <p:blipFill rotWithShape="1">
              <a:blip r:embed="rId6">
                <a:alphaModFix/>
              </a:blip>
              <a:srcRect l="460" t="4891" r="26842" b="11043"/>
              <a:stretch/>
            </p:blipFill>
            <p:spPr>
              <a:xfrm>
                <a:off x="9123810" y="2969266"/>
                <a:ext cx="2544036" cy="133553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29" name="Google Shape;229;p17"/>
            <p:cNvGrpSpPr/>
            <p:nvPr/>
          </p:nvGrpSpPr>
          <p:grpSpPr>
            <a:xfrm>
              <a:off x="9026341" y="2436585"/>
              <a:ext cx="2225842" cy="2354246"/>
              <a:chOff x="9123811" y="194836"/>
              <a:chExt cx="2225842" cy="2354246"/>
            </a:xfrm>
          </p:grpSpPr>
          <p:pic>
            <p:nvPicPr>
              <p:cNvPr id="230" name="Google Shape;230;p17"/>
              <p:cNvPicPr preferRelativeResize="0"/>
              <p:nvPr/>
            </p:nvPicPr>
            <p:blipFill rotWithShape="1">
              <a:blip r:embed="rId7">
                <a:alphaModFix/>
              </a:blip>
              <a:srcRect l="32368" t="13081" r="32368" b="19569"/>
              <a:stretch/>
            </p:blipFill>
            <p:spPr>
              <a:xfrm>
                <a:off x="9123811" y="194836"/>
                <a:ext cx="2001476" cy="179091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1" name="Google Shape;231;p17"/>
              <p:cNvSpPr txBox="1"/>
              <p:nvPr/>
            </p:nvSpPr>
            <p:spPr>
              <a:xfrm>
                <a:off x="9123811" y="2025862"/>
                <a:ext cx="222584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400" b="0" i="0" u="sng" strike="noStrike" cap="none">
                    <a:solidFill>
                      <a:schemeClr val="hlink"/>
                    </a:solidFill>
                    <a:latin typeface="Arial"/>
                    <a:ea typeface="Arial"/>
                    <a:cs typeface="Arial"/>
                    <a:sym typeface="Arial"/>
                    <a:hlinkClick r:id="rId8"/>
                  </a:rPr>
                  <a:t>Authorize application (github.com)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2" name="Google Shape;232;p17"/>
            <p:cNvGrpSpPr/>
            <p:nvPr/>
          </p:nvGrpSpPr>
          <p:grpSpPr>
            <a:xfrm>
              <a:off x="642534" y="3010391"/>
              <a:ext cx="2628297" cy="1714627"/>
              <a:chOff x="-417864" y="2760825"/>
              <a:chExt cx="2628297" cy="1714627"/>
            </a:xfrm>
          </p:grpSpPr>
          <p:pic>
            <p:nvPicPr>
              <p:cNvPr id="233" name="Google Shape;233;p17"/>
              <p:cNvPicPr preferRelativeResize="0"/>
              <p:nvPr/>
            </p:nvPicPr>
            <p:blipFill rotWithShape="1">
              <a:blip r:embed="rId9">
                <a:alphaModFix/>
              </a:blip>
              <a:srcRect l="6058" t="5359" r="13289" b="13899"/>
              <a:stretch/>
            </p:blipFill>
            <p:spPr>
              <a:xfrm>
                <a:off x="-417864" y="2760825"/>
                <a:ext cx="2628297" cy="147931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4" name="Google Shape;234;p17"/>
              <p:cNvSpPr txBox="1"/>
              <p:nvPr/>
            </p:nvSpPr>
            <p:spPr>
              <a:xfrm>
                <a:off x="-292769" y="4167675"/>
                <a:ext cx="2225842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400" b="0" i="0" u="sng" strike="noStrike" cap="none">
                    <a:solidFill>
                      <a:schemeClr val="hlink"/>
                    </a:solidFill>
                    <a:latin typeface="Arial"/>
                    <a:ea typeface="Arial"/>
                    <a:cs typeface="Arial"/>
                    <a:sym typeface="Arial"/>
                    <a:hlinkClick r:id="rId10"/>
                  </a:rPr>
                  <a:t>Welcome to Python.org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5" name="Google Shape;235;p17"/>
            <p:cNvSpPr/>
            <p:nvPr/>
          </p:nvSpPr>
          <p:spPr>
            <a:xfrm>
              <a:off x="3616022" y="1154509"/>
              <a:ext cx="978408" cy="484632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47EA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7"/>
            <p:cNvSpPr/>
            <p:nvPr/>
          </p:nvSpPr>
          <p:spPr>
            <a:xfrm rot="-5400000">
              <a:off x="1656745" y="2589048"/>
              <a:ext cx="304665" cy="484632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47EA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5210550" y="3209603"/>
              <a:ext cx="2001476" cy="914400"/>
            </a:xfrm>
            <a:prstGeom prst="roundRect">
              <a:avLst>
                <a:gd name="adj" fmla="val 16667"/>
              </a:avLst>
            </a:prstGeom>
            <a:solidFill>
              <a:srgbClr val="7DC491"/>
            </a:solidFill>
            <a:ln w="25400" cap="flat" cmpd="sng">
              <a:solidFill>
                <a:srgbClr val="147EA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Miniprojeto</a:t>
              </a: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 rot="10800000">
              <a:off x="7294408" y="3391997"/>
              <a:ext cx="1679263" cy="484632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47EA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7"/>
            <p:cNvSpPr/>
            <p:nvPr/>
          </p:nvSpPr>
          <p:spPr>
            <a:xfrm rot="5400000">
              <a:off x="8400592" y="155415"/>
              <a:ext cx="833814" cy="2707271"/>
            </a:xfrm>
            <a:prstGeom prst="bentArrow">
              <a:avLst>
                <a:gd name="adj1" fmla="val 25000"/>
                <a:gd name="adj2" fmla="val 25000"/>
                <a:gd name="adj3" fmla="val 25000"/>
                <a:gd name="adj4" fmla="val 43750"/>
              </a:avLst>
            </a:prstGeom>
            <a:solidFill>
              <a:schemeClr val="accent1"/>
            </a:solidFill>
            <a:ln w="25400" cap="flat" cmpd="sng">
              <a:solidFill>
                <a:srgbClr val="147EA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921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119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23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9312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11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tegral">
  <a:themeElements>
    <a:clrScheme name="Integral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4483</TotalTime>
  <Words>328</Words>
  <Application>Microsoft Office PowerPoint</Application>
  <PresentationFormat>Personalizar</PresentationFormat>
  <Paragraphs>236</Paragraphs>
  <Slides>101</Slides>
  <Notes>100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101</vt:i4>
      </vt:variant>
    </vt:vector>
  </HeadingPairs>
  <TitlesOfParts>
    <vt:vector size="106" baseType="lpstr">
      <vt:lpstr>Arial</vt:lpstr>
      <vt:lpstr>Twentieth Century</vt:lpstr>
      <vt:lpstr>Noto Sans Symbols</vt:lpstr>
      <vt:lpstr>Calibri</vt:lpstr>
      <vt:lpstr>Integral</vt:lpstr>
      <vt:lpstr>Apresentação do PowerPoint</vt:lpstr>
      <vt:lpstr>SUMÁRIO DA APRESENTAÇÃO</vt:lpstr>
      <vt:lpstr>1. APRESENTAÇÃO DOS INSTRUTORES</vt:lpstr>
      <vt:lpstr>5. APRESENTAÇÃO DA ESTRATÉGIA DE  ENSINO-APRENDIZAGEM</vt:lpstr>
      <vt:lpstr>5. APRESENTAÇÃO DA ESTRATÉGIA DE  ENSINO-APRENDIZAGEM</vt:lpstr>
      <vt:lpstr>Montagem do ambiente de desenvolvimento e estudos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LINGUAGEM DE PROGRAMAÇÃO PARA IA COM PYTHON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Andreza Mourão</dc:creator>
  <cp:lastModifiedBy>Hiram Amaral</cp:lastModifiedBy>
  <cp:revision>53</cp:revision>
  <cp:lastPrinted>2022-02-19T14:03:37Z</cp:lastPrinted>
  <dcterms:created xsi:type="dcterms:W3CDTF">2021-12-05T21:57:17Z</dcterms:created>
  <dcterms:modified xsi:type="dcterms:W3CDTF">2022-02-19T23:27:50Z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